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2022. 01. 31.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2022. 01. 31.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2022. 01. 31.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087232"/>
            <a:ext cx="7488237" cy="3437393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2800" i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neve és címe:</a:t>
            </a:r>
          </a:p>
          <a:p>
            <a:pPr eaLnBrk="1" hangingPunct="1"/>
            <a:r>
              <a:rPr lang="hu-HU" altLang="hu-HU" sz="2800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Budapest-Újpest-belsővárosi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Református Egyházközség (1041 Szent István tér 24.)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i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végzik:</a:t>
            </a: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Bálintné Józsa Ildikó, Loránt Gáborné, Mészáros Kinga, Petőné Juhász Emília és Szabó László</a:t>
            </a:r>
            <a:r>
              <a:rPr lang="hu-HU" altLang="hu-HU" sz="2800" i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hu-HU" sz="2800" i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200329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Telefon: (06-1)-369-6222, 06-30-2189569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Internet: 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facebook.com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/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ubrehu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; 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ubre.hu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; 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info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@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ubre.hu</a:t>
            </a:r>
            <a:r>
              <a:rPr lang="hu-HU" altLang="hu-HU" sz="360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1150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 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Microsoft-fiók</cp:lastModifiedBy>
  <cp:revision>48</cp:revision>
  <dcterms:created xsi:type="dcterms:W3CDTF">2021-02-10T09:32:12Z</dcterms:created>
  <dcterms:modified xsi:type="dcterms:W3CDTF">2022-01-31T10:55:33Z</dcterms:modified>
</cp:coreProperties>
</file>